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8" r:id="rId2"/>
    <p:sldId id="283" r:id="rId3"/>
    <p:sldId id="281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035" autoAdjust="0"/>
  </p:normalViewPr>
  <p:slideViewPr>
    <p:cSldViewPr snapToGrid="0">
      <p:cViewPr varScale="1">
        <p:scale>
          <a:sx n="67" d="100"/>
          <a:sy n="67" d="100"/>
        </p:scale>
        <p:origin x="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7C647E-5B0F-48E2-A6EB-9256E8CE8D05}" type="datetimeFigureOut">
              <a:rPr lang="zh-TW" altLang="en-US" smtClean="0"/>
              <a:t>2026/7/9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732FC9-DA7E-41DE-ACEE-FCBA7668C7E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3142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竺可楨（</a:t>
            </a:r>
            <a:r>
              <a:rPr lang="en-US" altLang="zh-TW" dirty="0"/>
              <a:t>1890</a:t>
            </a:r>
            <a:r>
              <a:rPr lang="zh-TW" altLang="en-US" dirty="0"/>
              <a:t>年</a:t>
            </a:r>
            <a:r>
              <a:rPr lang="en-US" altLang="zh-TW" dirty="0"/>
              <a:t>3</a:t>
            </a:r>
            <a:r>
              <a:rPr lang="zh-TW" altLang="en-US" dirty="0"/>
              <a:t>月</a:t>
            </a:r>
            <a:r>
              <a:rPr lang="en-US" altLang="zh-TW" dirty="0"/>
              <a:t>7</a:t>
            </a:r>
            <a:r>
              <a:rPr lang="zh-TW" altLang="en-US" dirty="0"/>
              <a:t>日－</a:t>
            </a:r>
            <a:r>
              <a:rPr lang="en-US" altLang="zh-TW" dirty="0"/>
              <a:t>1974</a:t>
            </a:r>
            <a:r>
              <a:rPr lang="zh-TW" altLang="en-US" dirty="0"/>
              <a:t>年</a:t>
            </a:r>
            <a:r>
              <a:rPr lang="en-US" altLang="zh-TW" dirty="0"/>
              <a:t>2</a:t>
            </a:r>
            <a:r>
              <a:rPr lang="zh-TW" altLang="en-US" dirty="0"/>
              <a:t>月</a:t>
            </a:r>
            <a:r>
              <a:rPr lang="en-US" altLang="zh-TW" dirty="0"/>
              <a:t>7</a:t>
            </a:r>
            <a:r>
              <a:rPr lang="zh-TW" altLang="en-US" dirty="0"/>
              <a:t>日），氣象學家、地理學家和教育家。</a:t>
            </a:r>
            <a:r>
              <a:rPr lang="en-US" altLang="zh-TW" dirty="0"/>
              <a:t>1913</a:t>
            </a:r>
            <a:r>
              <a:rPr lang="zh-TW" altLang="en-US" dirty="0"/>
              <a:t>年畢業於美國伊利諾伊大學農學院。</a:t>
            </a:r>
            <a:r>
              <a:rPr lang="en-US" altLang="zh-TW" dirty="0"/>
              <a:t>1918</a:t>
            </a:r>
            <a:r>
              <a:rPr lang="zh-TW" altLang="en-US" dirty="0"/>
              <a:t>年獲美國哈佛大學博士學位。</a:t>
            </a:r>
            <a:r>
              <a:rPr lang="en-US" altLang="zh-TW" dirty="0"/>
              <a:t>1918</a:t>
            </a:r>
            <a:r>
              <a:rPr lang="zh-TW" altLang="en-US" dirty="0"/>
              <a:t>年到</a:t>
            </a:r>
            <a:r>
              <a:rPr lang="en-US" altLang="zh-TW" dirty="0"/>
              <a:t>1920</a:t>
            </a:r>
            <a:r>
              <a:rPr lang="zh-TW" altLang="en-US" dirty="0"/>
              <a:t>年任教於國立武昌高等師範學校（今武漢大學）。</a:t>
            </a:r>
            <a:r>
              <a:rPr lang="en-US" altLang="zh-TW" dirty="0"/>
              <a:t>1920</a:t>
            </a:r>
            <a:r>
              <a:rPr lang="zh-TW" altLang="en-US" dirty="0"/>
              <a:t>年到</a:t>
            </a:r>
            <a:r>
              <a:rPr lang="en-US" altLang="zh-TW" dirty="0"/>
              <a:t>1929</a:t>
            </a:r>
            <a:r>
              <a:rPr lang="zh-TW" altLang="en-US" dirty="0"/>
              <a:t>年任南京大學（從南京高師、國立東南大學時期到國立中央大學時期）地學系主任。在此期間，籌建氣象測候所，進行氣象觀測研究，是中國自建和創辦現代氣象事業的起點和標誌。</a:t>
            </a:r>
            <a:r>
              <a:rPr lang="en-US" altLang="zh-TW" dirty="0"/>
              <a:t>1929</a:t>
            </a:r>
            <a:r>
              <a:rPr lang="zh-TW" altLang="en-US" dirty="0"/>
              <a:t>年到</a:t>
            </a:r>
            <a:r>
              <a:rPr lang="en-US" altLang="zh-TW" dirty="0"/>
              <a:t>1936</a:t>
            </a:r>
            <a:r>
              <a:rPr lang="zh-TW" altLang="en-US" dirty="0"/>
              <a:t>年任中央研究院氣象研究所所長。</a:t>
            </a:r>
            <a:r>
              <a:rPr lang="en-US" altLang="zh-TW" dirty="0"/>
              <a:t>1936</a:t>
            </a:r>
            <a:r>
              <a:rPr lang="zh-TW" altLang="en-US" dirty="0"/>
              <a:t>年到</a:t>
            </a:r>
            <a:r>
              <a:rPr lang="en-US" altLang="zh-TW" dirty="0"/>
              <a:t>1949</a:t>
            </a:r>
            <a:r>
              <a:rPr lang="zh-TW" altLang="en-US" dirty="0"/>
              <a:t>年，他擔任國立浙江大學校長。被英國著名學者李約瑟譽為「東方劍橋」，竺可楨也因此成為浙大歷史上最偉大的校長，被尊為中國高校四大校長之一。在浙大的發展歷程中，擔任校長達</a:t>
            </a:r>
            <a:r>
              <a:rPr lang="en-US" altLang="zh-TW" dirty="0"/>
              <a:t>13</a:t>
            </a:r>
            <a:r>
              <a:rPr lang="zh-TW" altLang="en-US" dirty="0"/>
              <a:t>年之久的竺可楨先生可謂厥功至偉。他被公認為「浙大學術事業的奠基人，浙大「求是」精神的典範，浙大的靈魂」。校訓「求是」即是由他提出，校歌亦是他請著名國學家馬一浮作詞、音樂家應尚能譜曲作成。</a:t>
            </a:r>
          </a:p>
          <a:p>
            <a:r>
              <a:rPr lang="en-US" altLang="zh-TW" dirty="0"/>
              <a:t>1949</a:t>
            </a:r>
            <a:r>
              <a:rPr lang="zh-TW" altLang="en-US" dirty="0"/>
              <a:t>年</a:t>
            </a:r>
            <a:r>
              <a:rPr lang="en-US" altLang="zh-TW" dirty="0"/>
              <a:t>10</a:t>
            </a:r>
            <a:r>
              <a:rPr lang="zh-TW" altLang="en-US" dirty="0"/>
              <a:t>月</a:t>
            </a:r>
            <a:r>
              <a:rPr lang="en-US" altLang="zh-TW" dirty="0"/>
              <a:t>16</a:t>
            </a:r>
            <a:r>
              <a:rPr lang="zh-TW" altLang="en-US" dirty="0"/>
              <a:t>日，竺可楨任中國科學院副院長，籌建中國科學院地理研究所。</a:t>
            </a:r>
            <a:r>
              <a:rPr lang="en-US" altLang="zh-TW" dirty="0"/>
              <a:t>1955</a:t>
            </a:r>
            <a:r>
              <a:rPr lang="zh-TW" altLang="en-US" dirty="0"/>
              <a:t>年當選為中國科學院院士。竺可楨被公認為中國氣象、地理學界的「一代宗師」。文革期間，竺可楨雖未受到較大衝擊，但每日如履薄冰、提心吊膽。為免禍，竺可楨便和吳有訓商量，兩家一起採取一系列措施以表明其「自我改造」態度：</a:t>
            </a:r>
          </a:p>
          <a:p>
            <a:r>
              <a:rPr lang="en-US" altLang="zh-TW" dirty="0"/>
              <a:t>(1)</a:t>
            </a:r>
            <a:r>
              <a:rPr lang="zh-TW" altLang="en-US" dirty="0"/>
              <a:t>減縮工資三分之一上交國家，只領原薪的三分之二；</a:t>
            </a:r>
          </a:p>
          <a:p>
            <a:r>
              <a:rPr lang="en-US" altLang="zh-TW" dirty="0"/>
              <a:t>(2)</a:t>
            </a:r>
            <a:r>
              <a:rPr lang="zh-TW" altLang="en-US" dirty="0"/>
              <a:t>組織上安排的公務員，由院裡另行安排工作，同時辭退家中僱用的保姆；</a:t>
            </a:r>
          </a:p>
          <a:p>
            <a:r>
              <a:rPr lang="en-US" altLang="zh-TW" dirty="0"/>
              <a:t>(3)</a:t>
            </a:r>
            <a:r>
              <a:rPr lang="zh-TW" altLang="en-US" dirty="0"/>
              <a:t>縮小住房面積，騰出當時兒子和保姆的房間</a:t>
            </a:r>
            <a:r>
              <a:rPr lang="en-US" altLang="zh-TW" dirty="0"/>
              <a:t>(1976</a:t>
            </a:r>
            <a:r>
              <a:rPr lang="zh-TW" altLang="en-US" dirty="0"/>
              <a:t>年又騰出了原做臥室的正房和耳房各一間</a:t>
            </a:r>
            <a:r>
              <a:rPr lang="en-US" altLang="zh-TW" dirty="0"/>
              <a:t>)</a:t>
            </a:r>
            <a:r>
              <a:rPr lang="zh-TW" altLang="en-US" dirty="0"/>
              <a:t>；</a:t>
            </a:r>
          </a:p>
          <a:p>
            <a:r>
              <a:rPr lang="en-US" altLang="zh-TW" dirty="0"/>
              <a:t>(4)</a:t>
            </a:r>
            <a:r>
              <a:rPr lang="zh-TW" altLang="en-US" dirty="0"/>
              <a:t>不鋪地毯、不擺沙發、不掛畫飾，家中這些東西，全部交中科院有關部門；</a:t>
            </a:r>
          </a:p>
          <a:p>
            <a:r>
              <a:rPr lang="en-US" altLang="zh-TW" dirty="0"/>
              <a:t>(5)</a:t>
            </a:r>
            <a:r>
              <a:rPr lang="zh-TW" altLang="en-US" dirty="0"/>
              <a:t>到院裡上班或有公務時，和吳有訓合乘一輛汽車，到圖書館、情報所查資料時，改乘公共汽車；</a:t>
            </a:r>
          </a:p>
          <a:p>
            <a:r>
              <a:rPr lang="en-US" altLang="zh-TW" dirty="0"/>
              <a:t>(6)</a:t>
            </a:r>
            <a:r>
              <a:rPr lang="zh-TW" altLang="en-US" dirty="0"/>
              <a:t>把個人私有鋼琴贈與科學院芳嘉幼兒園。</a:t>
            </a:r>
          </a:p>
          <a:p>
            <a:r>
              <a:rPr lang="en-US" altLang="zh-TW" dirty="0"/>
              <a:t>1974</a:t>
            </a:r>
            <a:r>
              <a:rPr lang="zh-TW" altLang="en-US" dirty="0"/>
              <a:t>年</a:t>
            </a:r>
            <a:r>
              <a:rPr lang="en-US" altLang="zh-TW" dirty="0"/>
              <a:t>2</a:t>
            </a:r>
            <a:r>
              <a:rPr lang="zh-TW" altLang="en-US" dirty="0"/>
              <a:t>月</a:t>
            </a:r>
            <a:r>
              <a:rPr lang="en-US" altLang="zh-TW" dirty="0"/>
              <a:t>7</a:t>
            </a:r>
            <a:r>
              <a:rPr lang="zh-TW" altLang="en-US" dirty="0"/>
              <a:t>日，竺可楨於驚懼憂病中去世，終年</a:t>
            </a:r>
            <a:r>
              <a:rPr lang="en-US" altLang="zh-TW" dirty="0"/>
              <a:t>85</a:t>
            </a:r>
            <a:r>
              <a:rPr lang="zh-TW" altLang="en-US" dirty="0"/>
              <a:t>歲。（待續）</a:t>
            </a:r>
            <a:r>
              <a:rPr lang="en-US" altLang="zh-TW" dirty="0"/>
              <a:t>#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F3762E-B287-41DD-B3CF-D906992251B7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0887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全台大學僅台大及文大地理系設在理學院之下，其餘都在文學院下。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F3762E-B287-41DD-B3CF-D906992251B7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6020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9F0A64-1C72-6E9F-4BB9-11B2E2E0C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FB924C2-FB0D-2E7B-67B9-35214C5D92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63BD6C6-499F-3EE4-2396-455178511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A6-E0BC-4961-8E4E-47FD69808DD1}" type="datetimeFigureOut">
              <a:rPr lang="zh-TW" altLang="en-US" smtClean="0"/>
              <a:t>2026/7/9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84FF747-0580-52D5-249E-4117B1859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AE3DE93-94D2-23C3-B1E5-41BE870D1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F2A9-8382-42A5-AC1E-2707DD30E1D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6034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49D786-28FE-F809-3174-64D39BAB2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76F7A13-9225-B889-E225-60949D01C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675F34C-39C8-D874-75B5-C5DFC7E16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A6-E0BC-4961-8E4E-47FD69808DD1}" type="datetimeFigureOut">
              <a:rPr lang="zh-TW" altLang="en-US" smtClean="0"/>
              <a:t>2026/7/9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B2C8B8A-1348-3E55-25BB-C06331AB0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B90FE92-B855-7253-844C-A188BED68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F2A9-8382-42A5-AC1E-2707DD30E1D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8155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B61410F-3187-CE7C-4DB0-E25757C42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03D266E-979B-6D94-466B-01087C118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019A4C6-2F0B-1224-7586-FF69335E6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A6-E0BC-4961-8E4E-47FD69808DD1}" type="datetimeFigureOut">
              <a:rPr lang="zh-TW" altLang="en-US" smtClean="0"/>
              <a:t>2026/7/9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12817C1-F45E-FB1D-9A57-BE8A43107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23D48A2-D3CB-FEA8-E6D1-36A6B316D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F2A9-8382-42A5-AC1E-2707DD30E1D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5068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340197-4E03-A95D-FF8D-273568C0A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346BAFD-0B64-1D51-111E-E11EFEE21B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67E8DF5-6B02-92ED-E9EF-316E41FD6D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B27E519-F87D-5507-846F-974A21EA3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A6-E0BC-4961-8E4E-47FD69808DD1}" type="datetimeFigureOut">
              <a:rPr lang="zh-TW" altLang="en-US" smtClean="0"/>
              <a:t>2026/7/9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C996168-98CD-504C-6A3E-CDF6EE9DC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677E1BF-E26B-C424-3D46-41FCA9189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F2A9-8382-42A5-AC1E-2707DD30E1D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3443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5E07E0B-433E-D1AB-ACBB-61772D46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7379131-744D-92CB-27A0-71EA1EB73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9299255-12E6-E362-A9CA-E1FE0A735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0B1F77F9-C003-AEE8-B5D2-7F21F7479A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50561BE-DD52-DA0A-7FED-0B0AFF1FC9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C7FC7F3B-7BF1-6BB7-CD37-3592CAE5E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A6-E0BC-4961-8E4E-47FD69808DD1}" type="datetimeFigureOut">
              <a:rPr lang="zh-TW" altLang="en-US" smtClean="0"/>
              <a:t>2026/7/9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A5F22B33-B721-26A7-B2D9-EE28F23C5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1FDA367D-05A6-1F6D-C7F9-9C741E089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F2A9-8382-42A5-AC1E-2707DD30E1D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173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4713B32-CBA5-4956-B111-8D4C11720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238EAF17-E886-C800-0FD2-FA295BCE9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A6-E0BC-4961-8E4E-47FD69808DD1}" type="datetimeFigureOut">
              <a:rPr lang="zh-TW" altLang="en-US" smtClean="0"/>
              <a:t>2026/7/9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41E2AAD-2354-E7F6-DFBA-50C8CEDEF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9333B9D-5B28-F65E-6CCB-F4660C1E0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F2A9-8382-42A5-AC1E-2707DD30E1D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8993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645005AE-1703-BBA2-9B7A-763FC503A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A6-E0BC-4961-8E4E-47FD69808DD1}" type="datetimeFigureOut">
              <a:rPr lang="zh-TW" altLang="en-US" smtClean="0"/>
              <a:t>2026/7/9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20A81BA5-36B8-7C2F-B814-D7DEC3F85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FF67997-6AFD-E2E1-E15C-B2E633A3D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F2A9-8382-42A5-AC1E-2707DD30E1D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065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93854D9-1D5B-4225-91D8-8C844EFD3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A5C1DC7-0876-2CC3-344F-126E1A385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586D88F-6AB5-8810-23A8-0D2A31F14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4E18C9A-694D-C63E-47B5-44160137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A6-E0BC-4961-8E4E-47FD69808DD1}" type="datetimeFigureOut">
              <a:rPr lang="zh-TW" altLang="en-US" smtClean="0"/>
              <a:t>2026/7/9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21183A9-D160-84ED-0078-844CC892B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A8B39D1-0AFE-07CE-372C-DC65D6A51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F2A9-8382-42A5-AC1E-2707DD30E1D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6467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0941B8E-95A6-FF46-ABAB-EAC177B05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06C5A2B9-A4CA-0B11-1BF4-3165195E59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4E0485C-9E55-67C9-72AE-5A30C11B4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D062083-A225-AEFF-9E9C-E50600545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A6-E0BC-4961-8E4E-47FD69808DD1}" type="datetimeFigureOut">
              <a:rPr lang="zh-TW" altLang="en-US" smtClean="0"/>
              <a:t>2026/7/9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9C8362F-DDAC-0D10-4707-AA54837D6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56E86EB-2239-D3DB-CADA-C2DFCA2A5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F2A9-8382-42A5-AC1E-2707DD30E1D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628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8B5A404-3BCC-58C3-C3EB-1A1D0258F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4EA7A7B-4FD1-9D8F-0672-103155323A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846946B-A53E-FC58-FC04-5C8D5DFEF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A6-E0BC-4961-8E4E-47FD69808DD1}" type="datetimeFigureOut">
              <a:rPr lang="zh-TW" altLang="en-US" smtClean="0"/>
              <a:t>2026/7/9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FF42B01-FBD4-BC3E-459F-FA7AF0369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B05EDCC-3872-C4CB-7EE7-C225AF867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F2A9-8382-42A5-AC1E-2707DD30E1D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1836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41D8BB6-095B-3F87-0726-4AD2742B90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ADCB82C-FB00-33D1-4905-BC66B8AD11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73E16D4-AE52-2440-2C86-F97856B3A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A09A6-E0BC-4961-8E4E-47FD69808DD1}" type="datetimeFigureOut">
              <a:rPr lang="zh-TW" altLang="en-US" smtClean="0"/>
              <a:t>2026/7/9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22B62DF-713A-53A7-9842-6B46BB2B9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79E2E22-20C9-078B-96ED-3D23CBE31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9F2A9-8382-42A5-AC1E-2707DD30E1D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439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A73C0ED-8325-4FA1-03B4-D29133191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2A354F3-71D5-8419-BABE-0103E363D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2779189-6882-FD4F-A168-84B92A8BA8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9A09A6-E0BC-4961-8E4E-47FD69808DD1}" type="datetimeFigureOut">
              <a:rPr lang="zh-TW" altLang="en-US" smtClean="0"/>
              <a:t>2026/7/9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EF4599D-FB90-16CA-72C6-6ADEA24C8F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6C087D0-D488-3064-070E-83A1101B36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79F2A9-8382-42A5-AC1E-2707DD30E1D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8760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238" y="248192"/>
            <a:ext cx="2741386" cy="360118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737806" y="151399"/>
            <a:ext cx="3005951" cy="12926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竺可楨（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1890-1974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年）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中國氣象學家、地理學家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中研院氣象研究所所長</a:t>
            </a:r>
          </a:p>
          <a:p>
            <a:endParaRPr lang="en-US" altLang="zh-TW" dirty="0"/>
          </a:p>
        </p:txBody>
      </p:sp>
      <p:sp>
        <p:nvSpPr>
          <p:cNvPr id="9" name="文字方塊 8"/>
          <p:cNvSpPr txBox="1"/>
          <p:nvPr/>
        </p:nvSpPr>
        <p:spPr>
          <a:xfrm>
            <a:off x="3079827" y="1111913"/>
            <a:ext cx="4031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1949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年拒絕跟隨國民黨來台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投共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4"/>
          <a:srcRect t="19252"/>
          <a:stretch/>
        </p:blipFill>
        <p:spPr>
          <a:xfrm>
            <a:off x="2400300" y="4414185"/>
            <a:ext cx="7205662" cy="2191450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1904237" y="1579985"/>
            <a:ext cx="52074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中央研究院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1927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年成立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個研究所：物理、化學、工程、地質、天文、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氣象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、歷史語言、國文學、考古學、心理學、教育、社會科學、動物、植物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1954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年於南港復院，復院時氣象研究所因竺可禎投共，沒有足夠成員在台復所</a:t>
            </a:r>
            <a:endParaRPr 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1524000" y="44141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目前編制</a:t>
            </a:r>
            <a:endParaRPr lang="en-US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4050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445" y="876639"/>
            <a:ext cx="2692898" cy="347628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276850" y="876638"/>
            <a:ext cx="32752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蔣丙然（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1883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年－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1966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年）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中華民國近代氣象學家</a:t>
            </a:r>
            <a:endParaRPr 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36310" y="1611052"/>
            <a:ext cx="563169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1924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年中華民國從日本手中接管青島氣象台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蔣出任首任台長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抗日戰爭期間任北京大學農學院農藝學系主任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日本統治區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戰後被以 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[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附敵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]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清算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無法留在大陸，故前往台灣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任台灣大學農學院教授</a:t>
            </a:r>
            <a:endParaRPr lang="en-US" altLang="zh-TW" sz="20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中華民國氣象學會在台北成立後出任首任理事長</a:t>
            </a:r>
            <a:endParaRPr lang="en-US" altLang="zh-TW" sz="20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293445" y="4878772"/>
            <a:ext cx="80073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中央研究院的氣象研究所沒有隨國民政府來台</a:t>
            </a:r>
            <a:endParaRPr lang="en-US" altLang="zh-TW" sz="2000" kern="1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因大量氣象學家被貼上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[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附匪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]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標籤，在台灣要成立氣象科系非常困難</a:t>
            </a:r>
            <a:endParaRPr lang="en-US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86075" y="5684281"/>
            <a:ext cx="69723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日本留下的氣象站由軍方接手，除了日本政府培訓之台籍氣象人員外，專業人員稀少</a:t>
            </a:r>
            <a:endParaRPr lang="en-US" sz="20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359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295362" y="220791"/>
            <a:ext cx="710963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張其昀（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1900-1985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年） 史學家、地學家、文化大學創辦人</a:t>
            </a:r>
          </a:p>
          <a:p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304" y="1107902"/>
            <a:ext cx="2657475" cy="35964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295361" y="656108"/>
            <a:ext cx="4544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民國 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43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月 至 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47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月 任教育部長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38728" y="4826768"/>
            <a:ext cx="36535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1949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年「上上良策是退守台灣！」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1962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年創辦中國文化研究所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1963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年改名中國文化學院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292292" y="1317871"/>
            <a:ext cx="635793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1955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年於台大 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理學院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成立地理系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分設地理組與氣象組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堅持不能放在文學院，否則教育部不補助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以地理之名，偷渡氣象之實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系館設在現在台大大氣系系館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A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棟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直接繼承台北帝國大學之氣象學講座教室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蔣丙然教授改聘於地理系氣象組</a:t>
            </a:r>
            <a:endParaRPr 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1962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年成立中國文化學院設立地學系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理學院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分設地理組與氣象組 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完全與台大一樣的編制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戰後接續台灣氣象研究及培育氣象人才貢獻極大</a:t>
            </a:r>
            <a:endParaRPr lang="en-US" sz="20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1970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年文大地學系氣象組獨立成為氣象系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1972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年台大地理系氣象組獨立成為大氣科學系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參考資料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台北帝國大學氣象講座物語，洪致文著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372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953</Words>
  <Application>Microsoft Office PowerPoint</Application>
  <PresentationFormat>寬螢幕</PresentationFormat>
  <Paragraphs>54</Paragraphs>
  <Slides>3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8" baseType="lpstr">
      <vt:lpstr>標楷體</vt:lpstr>
      <vt:lpstr>Aptos</vt:lpstr>
      <vt:lpstr>Aptos Display</vt:lpstr>
      <vt:lpstr>Arial</vt:lpstr>
      <vt:lpstr>Office 佈景主題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CC Wang</dc:creator>
  <cp:lastModifiedBy>CC Wang</cp:lastModifiedBy>
  <cp:revision>5</cp:revision>
  <dcterms:created xsi:type="dcterms:W3CDTF">2026-07-09T07:24:58Z</dcterms:created>
  <dcterms:modified xsi:type="dcterms:W3CDTF">2026-07-09T07:45:24Z</dcterms:modified>
</cp:coreProperties>
</file>